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069977281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069977281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069977281_1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069977281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069977281_1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069977281_1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069977281_1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069977281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069977281_1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069977281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069977281_1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069977281_1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069977281_1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069977281_1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50" y="791075"/>
            <a:ext cx="454450" cy="46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3" y="537975"/>
            <a:ext cx="624925" cy="34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9" name="Google Shape;6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9" name="Google Shape;7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0" name="Google Shape;8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7" name="Google Shape;8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104" name="Google Shape;10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5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43" name="Google Shape;4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1" name="Google Shape;51;p8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2" name="Google Shape;52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7" name="Google Shape;57;p9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8" name="Google Shape;5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64" name="Google Shape;64;p10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65" name="Google Shape;6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ctrTitle"/>
          </p:nvPr>
        </p:nvSpPr>
        <p:spPr>
          <a:xfrm>
            <a:off x="729450" y="1322450"/>
            <a:ext cx="8268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chemeClr val="lt1"/>
                </a:solidFill>
              </a:rPr>
              <a:t>Chapter 10: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1000"/>
              </a:spcAft>
              <a:buNone/>
            </a:pPr>
            <a:r>
              <a:rPr lang="en-GB" sz="3400">
                <a:solidFill>
                  <a:schemeClr val="lt1"/>
                </a:solidFill>
              </a:rPr>
              <a:t>Filecoin Blockspace Market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729450" y="3454050"/>
            <a:ext cx="4570200" cy="8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Content</a:t>
            </a:r>
            <a:r>
              <a:rPr lang="en-GB" sz="1800">
                <a:solidFill>
                  <a:schemeClr val="lt2"/>
                </a:solidFill>
              </a:rPr>
              <a:t> created by Brown Zhang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Researcher @ </a:t>
            </a:r>
            <a:r>
              <a:rPr lang="en-GB" sz="1800">
                <a:solidFill>
                  <a:schemeClr val="lt2"/>
                </a:solidFill>
              </a:rPr>
              <a:t>KEN Labs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1030400" y="726325"/>
            <a:ext cx="32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Beginners Guide to Filecoin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850" y="646813"/>
            <a:ext cx="531993" cy="5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350" y="668050"/>
            <a:ext cx="500500" cy="4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1350" y="667175"/>
            <a:ext cx="500500" cy="5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94350" y="610600"/>
            <a:ext cx="576125" cy="5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ctrTitle"/>
          </p:nvPr>
        </p:nvSpPr>
        <p:spPr>
          <a:xfrm>
            <a:off x="727950" y="2253700"/>
            <a:ext cx="76881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chemeClr val="lt1"/>
                </a:solidFill>
              </a:rPr>
              <a:t>Feedback is welcomed.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https://github.com/kenlabs/Beginners-Guide-to-Filecoin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360" y="1550680"/>
            <a:ext cx="689393" cy="703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056" y="1166725"/>
            <a:ext cx="948000" cy="521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What is blockspace?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Blockspace is space on a blockchain where you can run code and store data.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Traditional compute-space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:  software was always subordinate to hardware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Blockchains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:  software is in charge of the hardware.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Matter of control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292929"/>
                </a:solidFill>
                <a:highlight>
                  <a:srgbClr val="FFFFFF"/>
                </a:highlight>
              </a:rPr>
              <a:t>GoogleCoin</a:t>
            </a:r>
            <a:r>
              <a:rPr lang="en-GB" sz="1300">
                <a:solidFill>
                  <a:srgbClr val="292929"/>
                </a:solidFill>
                <a:highlight>
                  <a:srgbClr val="FFFFFF"/>
                </a:highlight>
              </a:rPr>
              <a:t>: 21 million coins controlled by google.</a:t>
            </a:r>
            <a:endParaRPr sz="13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292929"/>
                </a:solidFill>
                <a:highlight>
                  <a:srgbClr val="FFFFFF"/>
                </a:highlight>
              </a:rPr>
              <a:t>Bitcoin</a:t>
            </a:r>
            <a:r>
              <a:rPr lang="en-GB" sz="1300">
                <a:solidFill>
                  <a:srgbClr val="292929"/>
                </a:solidFill>
                <a:highlight>
                  <a:srgbClr val="FFFFFF"/>
                </a:highlight>
              </a:rPr>
              <a:t>: 21 million cons out of control.</a:t>
            </a:r>
            <a:endParaRPr sz="13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292929"/>
                </a:solidFill>
                <a:highlight>
                  <a:srgbClr val="FFFFFF"/>
                </a:highlight>
              </a:rPr>
              <a:t>When it comes to blockchains, instead of “don't be evil,” it's “can't be evil.” The rules of the system are baked into the code.</a:t>
            </a:r>
            <a:endParaRPr sz="13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292929"/>
                </a:solidFill>
                <a:highlight>
                  <a:srgbClr val="FFFFFF"/>
                </a:highlight>
              </a:rPr>
              <a:t>So, blockspace is a unit of compute and storage that lives on blockchains and, as a result, is free from the control of hardware owners. </a:t>
            </a:r>
            <a:endParaRPr sz="13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Design considerations? 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Arial"/>
              <a:buChar char="●"/>
            </a:pP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Security</a:t>
            </a:r>
            <a:endParaRPr b="1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Arial"/>
              <a:buChar char="●"/>
            </a:pP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Performance</a:t>
            </a:r>
            <a:endParaRPr b="1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Arial"/>
              <a:buChar char="●"/>
            </a:pP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Community</a:t>
            </a:r>
            <a:endParaRPr b="1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So blockchains are, on the one hand, computers, so their security and performance properties matter; but they're also social networks, and they need to have healthy communities focused on building.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Scalability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Problem: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congestion and steep gas fees.</a:t>
            </a:r>
            <a:endParaRPr b="1"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Solution: 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292929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increase layer 2, such as Ethereum.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get all of its scaling on layer one, such as Solana.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grows at the first level, by connecting the parts.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Blockspace and Metaverse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Metaverse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 is a catch-all phrase that describes a series of emerging technologies.  It includes web3, new interfaces like VR, and just a general progression of the internet as it becomes more immersive and more central to our lives. Put simply, the metaverse can be thought of as the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next wave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 of the internet.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Blockchains are the first way you can have “state” data – in the computer memory sense – on the internet that's owned by a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community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 as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opposed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 to owned by a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corporation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Financialized?</a:t>
            </a:r>
            <a:endParaRPr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Most blockspace will not be </a:t>
            </a:r>
            <a:r>
              <a:rPr b="1" lang="en-GB" sz="1350">
                <a:solidFill>
                  <a:srgbClr val="292929"/>
                </a:solidFill>
                <a:highlight>
                  <a:srgbClr val="FFFFFF"/>
                </a:highlight>
              </a:rPr>
              <a:t>fungible</a:t>
            </a: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, in my view, which will limit the financialization. 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Different blockchains will have different communities, and there generally won’t be fungible assets across blockchains.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Past &amp; Future</a:t>
            </a:r>
            <a:endParaRPr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1295325" y="1545475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Selling blockspace in the 2020s will be a good business in the same way that selling PCs and broadband was in the 1990s and 2000s and that selling mobile phones was in the last decade. 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 In the early 2000s, there were a lot of pessimists who said this infrastructure would never get used.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Around 2005, that's when you had the launch of things like YouTube. 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350">
                <a:solidFill>
                  <a:srgbClr val="292929"/>
                </a:solidFill>
                <a:highlight>
                  <a:srgbClr val="FFFFFF"/>
                </a:highlight>
              </a:rPr>
              <a:t>Then came the mobile wave with the iPhone in 2007, which further accelerated it.Cloud computing and social networking</a:t>
            </a:r>
            <a:endParaRPr sz="135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729450" y="7890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Conclusion</a:t>
            </a:r>
            <a:endParaRPr sz="2600"/>
          </a:p>
        </p:txBody>
      </p:sp>
      <p:sp>
        <p:nvSpPr>
          <p:cNvPr id="164" name="Google Shape;164;p26"/>
          <p:cNvSpPr txBox="1"/>
          <p:nvPr>
            <p:ph idx="4294967295" type="body"/>
          </p:nvPr>
        </p:nvSpPr>
        <p:spPr>
          <a:xfrm>
            <a:off x="721250" y="1431750"/>
            <a:ext cx="70320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Blockspace the “best product” of the 2020s.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